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2" r:id="rId5"/>
    <p:sldId id="263" r:id="rId6"/>
    <p:sldId id="259" r:id="rId7"/>
    <p:sldId id="264" r:id="rId8"/>
    <p:sldId id="265" r:id="rId9"/>
    <p:sldId id="266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3"/>
  </p:normalViewPr>
  <p:slideViewPr>
    <p:cSldViewPr snapToGrid="0"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CD2CBB-1B8D-D945-9E25-2875CC6FFA43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13E72E-CCDF-2A45-9B4F-91FCC56CDAC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73532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3E72E-CCDF-2A45-9B4F-91FCC56CDACB}" type="slidenum">
              <a:rPr lang="en-CH" smtClean="0"/>
              <a:t>12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34285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3E72E-CCDF-2A45-9B4F-91FCC56CDACB}" type="slidenum">
              <a:rPr lang="en-CH" smtClean="0"/>
              <a:t>13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80365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3E72E-CCDF-2A45-9B4F-91FCC56CDACB}" type="slidenum">
              <a:rPr lang="en-CH" smtClean="0"/>
              <a:t>14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44258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F8C03-984E-D141-993E-E77B9D00A7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5BBED1-7856-5544-8FB5-EFE4A704BC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A602B-75AF-5A49-BFBC-0244F62DD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7BEA2-D866-6B4B-9E29-1C90AA881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D0006-968A-454A-B2F8-BC9155EA2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94162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28A38-BCAD-7943-8B7D-AEA3AF2EA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D9A4BE-8F03-D342-9C24-39FCBA0F7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363C5-CBC7-7D4D-9820-D833F98A8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46270-89DD-AF45-A937-49192D4FA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E4AFD-D497-2A41-996F-DE510F86E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71752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E61C05-0290-1449-8A0D-83C8FE2E12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25A9C2-FCBE-6049-B9FC-17CD989F00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4F27B-7807-B64C-898E-DB286B223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F4469-4653-CA4B-AA39-7CFA08E46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DBC15-FDAE-9F44-9B8F-02129A1D7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99523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6CD76-1449-9E42-BB11-6D4FB3223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30F03-C9A4-D240-B10E-98A65985F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6B992-DD38-AB48-91D0-61BA93810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ABBD2-3101-0542-A4C3-279550B3E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9656F-22A3-C647-A8BF-80A61693D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43370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177EC-0223-2C42-82F8-0A37CBA4A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47E20-E1B0-3F49-8BCD-0694F20EB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E1360-1AFE-2E48-A220-F05840954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38E42-5141-0847-970B-5B6307D5C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EC2FA-DCF8-FF46-98B5-2AB85480D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44930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1338-2660-FF44-8EEA-42F0B07C4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703B4-B16A-4D49-843A-C5302EAC31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9E786A-DDC9-344D-B156-D49C3B9450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620C00-8F3E-A040-BF56-AD808B479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AC68AA-782B-434C-A261-1BDECB0F8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AA6F2-C160-9845-938E-3A866FC2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55650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0AB8A-AFB3-9D4F-A547-40DF0D069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51C0E-F6F5-4E4C-BD62-B1B50F462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DA92C-5903-574F-8C12-FE87D43B95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B2C193-0CBA-9445-88ED-4D84311BD6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A1B58A-64A3-5644-BF0F-57839F9115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69EE44-CBBF-094F-8666-0ABEC06B4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33D84B-962B-1345-B314-08F225247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EF3C6C-4C01-424E-8E90-1B835C9E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98590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F2DD1-3706-8A45-B76F-36628FEA9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C1FB28-4E94-C845-B6EE-091E49949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54A0CC-BA96-9F45-9A8D-E7AD7422F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060EAE-914D-1B4A-B232-C943D5BB8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24005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EFF6FF-4242-D74B-8832-BF88DFD2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565A0C-ECB4-C046-A3E6-8B048A0F5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A1985D-46B0-F248-BDCC-23FDB66CC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42199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2377B-73D0-B544-AA61-9DC4A5857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112A8-613C-FE4A-A159-BCDD2C4A1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664676-6271-F441-9843-BB7EE4313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2C5DDF-3207-B247-96C6-0546BD11C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12C67D-7084-B44F-B472-6B682515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08D8CE-6937-DE44-8CBC-978BDE7A2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37417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F2596-706B-2044-A83F-3A23E4D32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CD358C-771C-EE41-B157-7607FFFF33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08CD92-2138-D447-9634-52E7EC0BAC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47ADA-E912-A24A-A8A2-22DD54779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4B534-7CF1-734F-8B56-BED799A7A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93D8F1-F9E5-894E-AF64-55157333A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10984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8C7E5B-CB1C-6A47-8176-69CD5C3BD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90D0DD-E0B3-A14C-817F-BF2DBF823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075C1-93F0-7743-9313-02734B6A7D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C67D4-55F7-3E4F-A55E-35004DD72BD8}" type="datetimeFigureOut">
              <a:rPr lang="en-CH" smtClean="0"/>
              <a:t>16.04.20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C7DB0-5AD6-AC47-A497-AB86AEA0B3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3E555-150A-C24B-87A4-805E653AC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408CC-2898-7343-B213-0775042AA27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71329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towardsdatascience.com/5-reasons-why-jupyter-notebooks-suck-4dc201e27086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446C5CD-E9B5-5947-B20B-DC3A66E5F5F7}"/>
              </a:ext>
            </a:extLst>
          </p:cNvPr>
          <p:cNvSpPr/>
          <p:nvPr/>
        </p:nvSpPr>
        <p:spPr>
          <a:xfrm>
            <a:off x="-6016" y="4"/>
            <a:ext cx="12192000" cy="3043989"/>
          </a:xfrm>
          <a:prstGeom prst="rect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E0AE7C7-3C1C-774E-99A1-B09BF65FB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5729" y="1054429"/>
            <a:ext cx="10308515" cy="1620833"/>
          </a:xfrm>
        </p:spPr>
        <p:txBody>
          <a:bodyPr anchor="ctr">
            <a:normAutofit/>
          </a:bodyPr>
          <a:lstStyle/>
          <a:p>
            <a:pPr>
              <a:lnSpc>
                <a:spcPts val="4540"/>
              </a:lnSpc>
            </a:pPr>
            <a:r>
              <a:rPr lang="de-CH" sz="4000" cap="small" spc="150" dirty="0">
                <a:latin typeface="Yanone Kaffeesatz Thin" pitchFamily="2" charset="77"/>
                <a:ea typeface="Nanum Gothic" panose="020D0604000000000000" pitchFamily="34" charset="-127"/>
                <a:cs typeface="Kohinoor Devanagari" panose="02000000000000000000" pitchFamily="2" charset="77"/>
              </a:rPr>
              <a:t>creating jupyter notebooks in virtual environments</a:t>
            </a:r>
            <a:endParaRPr lang="de-DE" sz="4000" cap="small" spc="150" dirty="0">
              <a:latin typeface="Yanone Kaffeesatz Thin" pitchFamily="2" charset="77"/>
              <a:ea typeface="Nanum Gothic" panose="020D0604000000000000" pitchFamily="34" charset="-127"/>
              <a:cs typeface="Kohinoor Devanagari" panose="02000000000000000000" pitchFamily="2" charset="77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8D901DF-783B-D34F-814A-16A8DB8EC61B}"/>
              </a:ext>
            </a:extLst>
          </p:cNvPr>
          <p:cNvCxnSpPr>
            <a:cxnSpLocks/>
          </p:cNvCxnSpPr>
          <p:nvPr/>
        </p:nvCxnSpPr>
        <p:spPr>
          <a:xfrm>
            <a:off x="1499938" y="914395"/>
            <a:ext cx="91800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6FCFFFFD-B7B6-B44A-98DF-5622A635BB3B}"/>
              </a:ext>
            </a:extLst>
          </p:cNvPr>
          <p:cNvSpPr txBox="1">
            <a:spLocks/>
          </p:cNvSpPr>
          <p:nvPr/>
        </p:nvSpPr>
        <p:spPr>
          <a:xfrm>
            <a:off x="1590260" y="412168"/>
            <a:ext cx="9144000" cy="445712"/>
          </a:xfrm>
          <a:prstGeom prst="rect">
            <a:avLst/>
          </a:prstGeom>
        </p:spPr>
        <p:txBody>
          <a:bodyPr vert="horz" lIns="9000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spc="100" dirty="0">
                <a:latin typeface="Yanone Kaffeesatz Light" pitchFamily="2" charset="77"/>
              </a:rPr>
              <a:t>Lab meeting 16/04/2020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30FEF001-A58B-8A4A-AB97-A1DD380515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84" y="3729687"/>
            <a:ext cx="9144000" cy="2522806"/>
          </a:xfrm>
        </p:spPr>
        <p:txBody>
          <a:bodyPr>
            <a:noAutofit/>
          </a:bodyPr>
          <a:lstStyle/>
          <a:p>
            <a:r>
              <a:rPr lang="en-US" spc="100" dirty="0" err="1">
                <a:latin typeface="Yanone Kaffeesatz Light" pitchFamily="2" charset="77"/>
              </a:rPr>
              <a:t>Bernat</a:t>
            </a:r>
            <a:r>
              <a:rPr lang="en-US" spc="100" dirty="0">
                <a:latin typeface="Yanone Kaffeesatz Light" pitchFamily="2" charset="77"/>
              </a:rPr>
              <a:t> </a:t>
            </a:r>
            <a:r>
              <a:rPr lang="en-US" spc="100" dirty="0" err="1">
                <a:latin typeface="Yanone Kaffeesatz Light" pitchFamily="2" charset="77"/>
              </a:rPr>
              <a:t>Bramon</a:t>
            </a:r>
            <a:r>
              <a:rPr lang="en-US" spc="100" dirty="0">
                <a:latin typeface="Yanone Kaffeesatz Light" pitchFamily="2" charset="77"/>
              </a:rPr>
              <a:t> Mora</a:t>
            </a:r>
          </a:p>
          <a:p>
            <a:endParaRPr lang="en-US" spc="100" dirty="0">
              <a:latin typeface="Yanone Kaffeesatz Light" pitchFamily="2" charset="77"/>
            </a:endParaRPr>
          </a:p>
          <a:p>
            <a:endParaRPr lang="en-US" spc="100" dirty="0">
              <a:latin typeface="Yanone Kaffeesatz Light" pitchFamily="2" charset="77"/>
            </a:endParaRPr>
          </a:p>
          <a:p>
            <a:r>
              <a:rPr lang="en-US" spc="100" dirty="0">
                <a:latin typeface="Yanone Kaffeesatz Light" pitchFamily="2" charset="77"/>
              </a:rPr>
              <a:t>ETH Zürich</a:t>
            </a:r>
          </a:p>
          <a:p>
            <a:r>
              <a:rPr lang="en-US" spc="100" dirty="0">
                <a:latin typeface="Yanone Kaffeesatz Light" pitchFamily="2" charset="77"/>
              </a:rPr>
              <a:t>Plant Ecology group</a:t>
            </a:r>
          </a:p>
        </p:txBody>
      </p:sp>
    </p:spTree>
    <p:extLst>
      <p:ext uri="{BB962C8B-B14F-4D97-AF65-F5344CB8AC3E}">
        <p14:creationId xmlns:p14="http://schemas.microsoft.com/office/powerpoint/2010/main" val="3326197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211460-BCCE-EE4F-8E45-075DA1724D2A}"/>
              </a:ext>
            </a:extLst>
          </p:cNvPr>
          <p:cNvSpPr txBox="1"/>
          <p:nvPr/>
        </p:nvSpPr>
        <p:spPr>
          <a:xfrm>
            <a:off x="1266594" y="461451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latin typeface="Yanone Kaffeesatz Thin" pitchFamily="2" charset="77"/>
              </a:rPr>
              <a:t>Create a Github repository for your lecture</a:t>
            </a:r>
            <a:endParaRPr lang="en-CH" sz="2400" spc="100" dirty="0">
              <a:latin typeface="Yanone Kaffeesatz Thin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2E2B05-E2AD-8A4F-A3E4-CECD040BA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501" y="1335505"/>
            <a:ext cx="9478863" cy="474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432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211460-BCCE-EE4F-8E45-075DA1724D2A}"/>
              </a:ext>
            </a:extLst>
          </p:cNvPr>
          <p:cNvSpPr txBox="1"/>
          <p:nvPr/>
        </p:nvSpPr>
        <p:spPr>
          <a:xfrm>
            <a:off x="1266594" y="461451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latin typeface="Yanone Kaffeesatz Thin" pitchFamily="2" charset="77"/>
              </a:rPr>
              <a:t>Create a Github repository for your lecture</a:t>
            </a:r>
            <a:endParaRPr lang="en-CH" sz="2400" spc="100" dirty="0">
              <a:latin typeface="Yanone Kaffeesatz Thin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67B229-49E2-6C4D-8648-7AACBB537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41" y="1415519"/>
            <a:ext cx="12078118" cy="498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26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211460-BCCE-EE4F-8E45-075DA1724D2A}"/>
              </a:ext>
            </a:extLst>
          </p:cNvPr>
          <p:cNvSpPr txBox="1"/>
          <p:nvPr/>
        </p:nvSpPr>
        <p:spPr>
          <a:xfrm>
            <a:off x="1266594" y="461451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latin typeface="Yanone Kaffeesatz Thin" pitchFamily="2" charset="77"/>
              </a:rPr>
              <a:t>Create a Github repository for your lecture</a:t>
            </a:r>
            <a:endParaRPr lang="en-CH" sz="2400" spc="100" dirty="0">
              <a:latin typeface="Yanone Kaffeesatz Thin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48F9BA-B0D8-6D4B-839B-620CDF5BA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1228"/>
            <a:ext cx="12192000" cy="506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78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211460-BCCE-EE4F-8E45-075DA1724D2A}"/>
              </a:ext>
            </a:extLst>
          </p:cNvPr>
          <p:cNvSpPr txBox="1"/>
          <p:nvPr/>
        </p:nvSpPr>
        <p:spPr>
          <a:xfrm>
            <a:off x="1266594" y="461451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latin typeface="Yanone Kaffeesatz Thin" pitchFamily="2" charset="77"/>
              </a:rPr>
              <a:t>Create a Github repository for your lecture</a:t>
            </a:r>
            <a:endParaRPr lang="en-CH" sz="2400" spc="100" dirty="0">
              <a:latin typeface="Yanone Kaffeesatz Thin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075BB9-40BE-074C-B475-EB0E93D71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2237"/>
            <a:ext cx="12192000" cy="477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636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E211460-BCCE-EE4F-8E45-075DA1724D2A}"/>
              </a:ext>
            </a:extLst>
          </p:cNvPr>
          <p:cNvSpPr txBox="1"/>
          <p:nvPr/>
        </p:nvSpPr>
        <p:spPr>
          <a:xfrm>
            <a:off x="1266594" y="461451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latin typeface="Yanone Kaffeesatz Thin" pitchFamily="2" charset="77"/>
              </a:rPr>
              <a:t>Create a Github repository for your lecture</a:t>
            </a:r>
            <a:endParaRPr lang="en-CH" sz="2400" spc="100" dirty="0">
              <a:latin typeface="Yanone Kaffeesatz Thin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1770D3-41B2-5042-8183-C6C8E4D23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2948"/>
            <a:ext cx="12192000" cy="477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17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4BC88F8-B49F-C047-BD5F-8898041F3550}"/>
              </a:ext>
            </a:extLst>
          </p:cNvPr>
          <p:cNvSpPr txBox="1"/>
          <p:nvPr/>
        </p:nvSpPr>
        <p:spPr>
          <a:xfrm>
            <a:off x="1345165" y="2735419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latin typeface="Yanone Kaffeesatz Thin" pitchFamily="2" charset="77"/>
              </a:rPr>
              <a:t>Let’s just try to create one…</a:t>
            </a:r>
            <a:endParaRPr lang="en-CH" sz="2400" spc="100" dirty="0">
              <a:latin typeface="Yanone Kaffeesatz Thin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002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2BE83D-7183-D948-85DA-9BAB65A15F15}"/>
              </a:ext>
            </a:extLst>
          </p:cNvPr>
          <p:cNvSpPr txBox="1"/>
          <p:nvPr/>
        </p:nvSpPr>
        <p:spPr>
          <a:xfrm>
            <a:off x="1266594" y="461451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latin typeface="Yanone Kaffeesatz Thin" pitchFamily="2" charset="77"/>
              </a:rPr>
              <a:t>Using Binder to put your notebooks in virtual environments </a:t>
            </a:r>
            <a:endParaRPr lang="en-CH" sz="2400" spc="100" dirty="0">
              <a:latin typeface="Yanone Kaffeesatz Thin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79E258-5694-734C-A33C-724F086E9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40" y="1316445"/>
            <a:ext cx="10668000" cy="554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994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72BE83D-7183-D948-85DA-9BAB65A15F15}"/>
              </a:ext>
            </a:extLst>
          </p:cNvPr>
          <p:cNvSpPr txBox="1"/>
          <p:nvPr/>
        </p:nvSpPr>
        <p:spPr>
          <a:xfrm>
            <a:off x="1266594" y="461451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latin typeface="Yanone Kaffeesatz Thin" pitchFamily="2" charset="77"/>
              </a:rPr>
              <a:t>Using Binder to put your notebooks in virtual environments </a:t>
            </a:r>
            <a:endParaRPr lang="en-CH" sz="2400" spc="100" dirty="0">
              <a:latin typeface="Yanone Kaffeesatz Thin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B1209E-AAB9-254F-AD71-DCB229B79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16" y="1319743"/>
            <a:ext cx="10789920" cy="5538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021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hlinkClick r:id="rId2"/>
            <a:extLst>
              <a:ext uri="{FF2B5EF4-FFF2-40B4-BE49-F238E27FC236}">
                <a16:creationId xmlns:a16="http://schemas.microsoft.com/office/drawing/2014/main" id="{F683E8EF-BA61-734F-A77B-7DCF6C686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6326" y="1158677"/>
            <a:ext cx="9179347" cy="454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04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D35A666-6D8C-AC4B-BAAA-7BD2D660A21A}"/>
              </a:ext>
            </a:extLst>
          </p:cNvPr>
          <p:cNvGrpSpPr/>
          <p:nvPr/>
        </p:nvGrpSpPr>
        <p:grpSpPr>
          <a:xfrm>
            <a:off x="0" y="1"/>
            <a:ext cx="12192000" cy="7876080"/>
            <a:chOff x="0" y="1"/>
            <a:chExt cx="12192000" cy="787608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C197AF1-20D3-C34F-A810-1FA118BA04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35700"/>
            <a:stretch/>
          </p:blipFill>
          <p:spPr>
            <a:xfrm>
              <a:off x="0" y="1"/>
              <a:ext cx="12192000" cy="3320716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AF9E591-4278-6842-956F-29DCF9A1A4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793"/>
            <a:stretch/>
          </p:blipFill>
          <p:spPr>
            <a:xfrm>
              <a:off x="0" y="3320717"/>
              <a:ext cx="12192000" cy="45553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3408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093D96B-020C-6740-B079-F3DB79DDF6AC}"/>
              </a:ext>
            </a:extLst>
          </p:cNvPr>
          <p:cNvGrpSpPr/>
          <p:nvPr/>
        </p:nvGrpSpPr>
        <p:grpSpPr>
          <a:xfrm>
            <a:off x="1600202" y="704947"/>
            <a:ext cx="4487779" cy="5414211"/>
            <a:chOff x="421105" y="1311442"/>
            <a:chExt cx="4487779" cy="541421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6AD3F7E-A5CC-8648-BAC3-917412E20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5055" y="1682365"/>
              <a:ext cx="4363829" cy="456627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EE502F2-FA5B-FD48-BBA7-360D045EEB76}"/>
                </a:ext>
              </a:extLst>
            </p:cNvPr>
            <p:cNvSpPr txBox="1"/>
            <p:nvPr/>
          </p:nvSpPr>
          <p:spPr>
            <a:xfrm>
              <a:off x="1394931" y="1513088"/>
              <a:ext cx="23107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100" dirty="0">
                  <a:latin typeface="Yanone Kaffeesatz Thin" pitchFamily="2" charset="77"/>
                </a:rPr>
                <a:t>Basic Shell Commands</a:t>
              </a:r>
              <a:endParaRPr lang="en-CH" sz="1600" spc="100" dirty="0">
                <a:latin typeface="Yanone Kaffeesatz Thin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B035639-F7C5-8C45-9CA7-6950ED7447D2}"/>
                </a:ext>
              </a:extLst>
            </p:cNvPr>
            <p:cNvSpPr txBox="1"/>
            <p:nvPr/>
          </p:nvSpPr>
          <p:spPr>
            <a:xfrm>
              <a:off x="1394931" y="6165716"/>
              <a:ext cx="23107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spc="100" dirty="0">
                  <a:latin typeface="Yanone Kaffeesatz" pitchFamily="2" charset="77"/>
                </a:rPr>
                <a:t>. . .</a:t>
              </a:r>
              <a:endParaRPr lang="en-CH" sz="2400" b="1" spc="100" dirty="0">
                <a:latin typeface="Yanone Kaffeesatz" pitchFamily="2" charset="77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16EA0A3-592A-D748-A2D9-AE8F282DE9EE}"/>
                </a:ext>
              </a:extLst>
            </p:cNvPr>
            <p:cNvSpPr/>
            <p:nvPr/>
          </p:nvSpPr>
          <p:spPr>
            <a:xfrm>
              <a:off x="421105" y="1311442"/>
              <a:ext cx="4379495" cy="5414211"/>
            </a:xfrm>
            <a:prstGeom prst="rect">
              <a:avLst/>
            </a:prstGeom>
            <a:no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</p:spTree>
    <p:extLst>
      <p:ext uri="{BB962C8B-B14F-4D97-AF65-F5344CB8AC3E}">
        <p14:creationId xmlns:p14="http://schemas.microsoft.com/office/powerpoint/2010/main" val="3324716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093D96B-020C-6740-B079-F3DB79DDF6AC}"/>
              </a:ext>
            </a:extLst>
          </p:cNvPr>
          <p:cNvGrpSpPr/>
          <p:nvPr/>
        </p:nvGrpSpPr>
        <p:grpSpPr>
          <a:xfrm>
            <a:off x="1600202" y="704947"/>
            <a:ext cx="4487779" cy="5414211"/>
            <a:chOff x="421105" y="1311442"/>
            <a:chExt cx="4487779" cy="541421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6AD3F7E-A5CC-8648-BAC3-917412E20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5055" y="1682365"/>
              <a:ext cx="4363829" cy="456627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EE502F2-FA5B-FD48-BBA7-360D045EEB76}"/>
                </a:ext>
              </a:extLst>
            </p:cNvPr>
            <p:cNvSpPr txBox="1"/>
            <p:nvPr/>
          </p:nvSpPr>
          <p:spPr>
            <a:xfrm>
              <a:off x="1394931" y="1513088"/>
              <a:ext cx="23107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pc="100" dirty="0">
                  <a:latin typeface="Yanone Kaffeesatz Thin" pitchFamily="2" charset="77"/>
                </a:rPr>
                <a:t>Basic Shell Commands</a:t>
              </a:r>
              <a:endParaRPr lang="en-CH" sz="1600" spc="100" dirty="0">
                <a:latin typeface="Yanone Kaffeesatz Thin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B035639-F7C5-8C45-9CA7-6950ED7447D2}"/>
                </a:ext>
              </a:extLst>
            </p:cNvPr>
            <p:cNvSpPr txBox="1"/>
            <p:nvPr/>
          </p:nvSpPr>
          <p:spPr>
            <a:xfrm>
              <a:off x="1394931" y="6165716"/>
              <a:ext cx="23107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spc="100" dirty="0">
                  <a:latin typeface="Yanone Kaffeesatz" pitchFamily="2" charset="77"/>
                </a:rPr>
                <a:t>. . .</a:t>
              </a:r>
              <a:endParaRPr lang="en-CH" sz="2400" b="1" spc="100" dirty="0">
                <a:latin typeface="Yanone Kaffeesatz" pitchFamily="2" charset="77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16EA0A3-592A-D748-A2D9-AE8F282DE9EE}"/>
                </a:ext>
              </a:extLst>
            </p:cNvPr>
            <p:cNvSpPr/>
            <p:nvPr/>
          </p:nvSpPr>
          <p:spPr>
            <a:xfrm>
              <a:off x="421105" y="1311442"/>
              <a:ext cx="4379495" cy="5414211"/>
            </a:xfrm>
            <a:prstGeom prst="rect">
              <a:avLst/>
            </a:prstGeom>
            <a:noFill/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ED8CEC4F-D4C5-2944-B75E-E352CDCA9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39"/>
          <a:stretch/>
        </p:blipFill>
        <p:spPr>
          <a:xfrm>
            <a:off x="6693567" y="2166850"/>
            <a:ext cx="4158914" cy="237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409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4BC88F8-B49F-C047-BD5F-8898041F3550}"/>
              </a:ext>
            </a:extLst>
          </p:cNvPr>
          <p:cNvSpPr txBox="1"/>
          <p:nvPr/>
        </p:nvSpPr>
        <p:spPr>
          <a:xfrm>
            <a:off x="1266594" y="461451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spc="100" dirty="0">
                <a:latin typeface="Yanone Kaffeesatz Thin" pitchFamily="2" charset="77"/>
              </a:rPr>
              <a:t>T</a:t>
            </a:r>
            <a:r>
              <a:rPr lang="en-CH" sz="2400" spc="100" dirty="0">
                <a:latin typeface="Yanone Kaffeesatz Thin" pitchFamily="2" charset="77"/>
              </a:rPr>
              <a:t>he basics: installing anaconda, jupyter and r-essentials</a:t>
            </a:r>
          </a:p>
        </p:txBody>
      </p:sp>
    </p:spTree>
    <p:extLst>
      <p:ext uri="{BB962C8B-B14F-4D97-AF65-F5344CB8AC3E}">
        <p14:creationId xmlns:p14="http://schemas.microsoft.com/office/powerpoint/2010/main" val="1918071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4BC88F8-B49F-C047-BD5F-8898041F3550}"/>
              </a:ext>
            </a:extLst>
          </p:cNvPr>
          <p:cNvSpPr txBox="1"/>
          <p:nvPr/>
        </p:nvSpPr>
        <p:spPr>
          <a:xfrm>
            <a:off x="1266594" y="461451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spc="100" dirty="0">
                <a:latin typeface="Yanone Kaffeesatz Thin" pitchFamily="2" charset="77"/>
              </a:rPr>
              <a:t>T</a:t>
            </a:r>
            <a:r>
              <a:rPr lang="en-CH" sz="2400" spc="100" dirty="0">
                <a:latin typeface="Yanone Kaffeesatz Thin" pitchFamily="2" charset="77"/>
              </a:rPr>
              <a:t>he basics: installing anaconda, jupyter and r-essentials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8BB171-79B5-CA44-90DC-684154F80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142" y="1798753"/>
            <a:ext cx="7511716" cy="3260494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06334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4BC88F8-B49F-C047-BD5F-8898041F3550}"/>
              </a:ext>
            </a:extLst>
          </p:cNvPr>
          <p:cNvSpPr txBox="1"/>
          <p:nvPr/>
        </p:nvSpPr>
        <p:spPr>
          <a:xfrm>
            <a:off x="1266594" y="461451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spc="100" dirty="0">
                <a:latin typeface="Yanone Kaffeesatz Thin" pitchFamily="2" charset="77"/>
              </a:rPr>
              <a:t>T</a:t>
            </a:r>
            <a:r>
              <a:rPr lang="en-CH" sz="2400" spc="100" dirty="0">
                <a:latin typeface="Yanone Kaffeesatz Thin" pitchFamily="2" charset="77"/>
              </a:rPr>
              <a:t>he basics: installing anaconda, jupyter and r-essentials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9648D4-DDF7-354D-9973-A6A62A3E5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3547" y="1286444"/>
            <a:ext cx="6772771" cy="486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855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4BC88F8-B49F-C047-BD5F-8898041F3550}"/>
              </a:ext>
            </a:extLst>
          </p:cNvPr>
          <p:cNvSpPr txBox="1"/>
          <p:nvPr/>
        </p:nvSpPr>
        <p:spPr>
          <a:xfrm>
            <a:off x="1345165" y="2735419"/>
            <a:ext cx="9886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latin typeface="Yanone Kaffeesatz Thin" pitchFamily="2" charset="77"/>
              </a:rPr>
              <a:t>Type “jupyter notebook” in a terminal to start a notebook</a:t>
            </a:r>
            <a:endParaRPr lang="en-CH" sz="2400" spc="100" dirty="0">
              <a:latin typeface="Yanone Kaffeesatz Thin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42215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134</Words>
  <Application>Microsoft Macintosh PowerPoint</Application>
  <PresentationFormat>Widescreen</PresentationFormat>
  <Paragraphs>26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Yanone Kaffeesatz</vt:lpstr>
      <vt:lpstr>Yanone Kaffeesatz Light</vt:lpstr>
      <vt:lpstr>Yanone Kaffeesatz Thin</vt:lpstr>
      <vt:lpstr>Office Theme</vt:lpstr>
      <vt:lpstr>creating jupyter notebooks in virtual environments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jupyter notebooks in virtual environments</dc:title>
  <dc:creator>Bernat</dc:creator>
  <cp:lastModifiedBy>Bernat</cp:lastModifiedBy>
  <cp:revision>10</cp:revision>
  <dcterms:created xsi:type="dcterms:W3CDTF">2020-04-16T06:00:24Z</dcterms:created>
  <dcterms:modified xsi:type="dcterms:W3CDTF">2020-04-16T07:35:58Z</dcterms:modified>
</cp:coreProperties>
</file>

<file path=docProps/thumbnail.jpeg>
</file>